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36C9A-71BE-436B-8B28-3FCFD82CE5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33800"/>
            <a:ext cx="9144000" cy="119788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99ACC-7B98-478D-A073-4302D8D32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83627"/>
            <a:ext cx="9144000" cy="96882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E7531-F797-4923-B34C-A572AE26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F42-8288-4B9A-A1E7-2E8047B8569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FF284-E240-4BB9-907B-C58AE7FC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F8EEE-FD8D-4116-8666-B55C7B152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9FA-7D38-4506-9D1B-AA70B06865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AD5801D-4C7E-4648-9372-AC12FC65AB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950" y="197906"/>
            <a:ext cx="5796099" cy="331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87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90CF8-2291-4439-9431-C7EF65C59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DB3CB-A5E7-4975-9965-CDEB8F2F1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57F2E-6F64-493D-8838-B8DE4E73A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F42-8288-4B9A-A1E7-2E8047B8569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62CA3-BA78-41C2-BB2E-88F2D340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09639-0AD2-461A-95E0-AAAD645E0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9FA-7D38-4506-9D1B-AA70B06865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441636B-1714-4AD7-9955-4837181FD8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9" y="5544573"/>
            <a:ext cx="2097677" cy="119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20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133EF7-3BDE-45E9-A8B5-6DE0761AD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9CBD5E-7F6B-443B-BDEE-F252DE9B1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208A4-9886-4FB7-AABD-F25A1B68F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F42-8288-4B9A-A1E7-2E8047B8569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22AFE-74BA-4FE5-90F2-C26C35EA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67C5A-E75F-4F0C-9D48-03F5B4DEE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9FA-7D38-4506-9D1B-AA70B0686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7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6DFF8-6FCE-4EB3-B263-C86A6AB71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3D4C7-A86B-4B18-A89F-02F6A2901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C47A3-3814-4F3D-BB8E-28E0B8D2D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F42-8288-4B9A-A1E7-2E8047B8569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46FE8-718C-4420-8CAB-83D904531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11FED-DC2D-414B-A920-A0D67003B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9FA-7D38-4506-9D1B-AA70B06865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B6709BF-BD9E-418D-9B03-0A19360C92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9" y="5544573"/>
            <a:ext cx="2097677" cy="119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6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42A52-2BEE-4709-A8CD-96181EBFA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8F9C6-4F83-489D-960F-18A621ECF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B1002-61D9-4091-ACE5-05A064DBA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F42-8288-4B9A-A1E7-2E8047B8569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5E843-1D40-4BDD-BDA1-E928E3755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A712E-3CB4-4854-8C8B-58A3A73D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9FA-7D38-4506-9D1B-AA70B06865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49F6A01-3911-4D80-A260-18F1CCDBC0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9" y="5544573"/>
            <a:ext cx="2097677" cy="119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98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FF90B-A441-4E75-829C-CBE9ADBE8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F704E-EE36-4BE4-8C68-ACFA999008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C5213A-2E05-49AC-A1E8-CFAAD9B3F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66AB8-F540-4BB1-97EA-8A16D222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F42-8288-4B9A-A1E7-2E8047B8569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8A27C1-2B04-495A-84F4-AAECE7A82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5E0A0-6348-4B4E-B868-2B5B6A239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9FA-7D38-4506-9D1B-AA70B06865E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B82D662-5FFE-4315-B7AA-7BB4BA95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9" y="5544573"/>
            <a:ext cx="2097677" cy="119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1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90111-0D39-440E-B8EF-60D9F62FC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FB4DF-FDA3-41F3-BF97-2950AE73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C7984-A22A-4A00-AE4B-A92D68177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56FC48-B446-4854-A88A-B2BB42EC46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326A63-4578-4726-BC7C-99D72B9B1C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BE2DB1-89DB-4A0B-96D8-DD585B4AF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F42-8288-4B9A-A1E7-2E8047B8569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FD0034-92DE-4B3A-B3E7-4206D95FD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94A442-F5B4-4A55-BD0A-EF889E07D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9FA-7D38-4506-9D1B-AA70B06865E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12CDDDB-2C96-4CDC-A090-718CF2C368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9" y="5544573"/>
            <a:ext cx="2097677" cy="119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24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49B32-C631-459B-A4E8-5C1ED1D86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F1A856-FD5C-430B-993C-1C3987BFE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F42-8288-4B9A-A1E7-2E8047B8569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20108-39CF-46F9-8751-9869D30C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8C3A59-CDDE-4AA1-B070-00F34EEA1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9FA-7D38-4506-9D1B-AA70B06865E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0CD130F-365D-4632-837F-91DB8073EC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9" y="5544573"/>
            <a:ext cx="2097677" cy="119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38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9962B4-17BC-4782-AD00-0355F2DD8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F42-8288-4B9A-A1E7-2E8047B8569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6484AC-D425-4A44-9AD7-6C087124E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D7D5CF-09D8-4639-B8B5-4F4F45C9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9FA-7D38-4506-9D1B-AA70B0686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6A0C9-0B30-425F-B34A-E2714448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D86E7-083E-4BB5-B07F-A5E267F3E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7999F-E2F2-4B3E-A8ED-5AAC87808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0E855-E8C8-4742-89CA-A3A748BA1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F42-8288-4B9A-A1E7-2E8047B8569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5E66B-EFE8-406B-B82B-3406618BD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BBC390-430B-4F08-89BA-410794D21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9FA-7D38-4506-9D1B-AA70B06865E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5D1C36B-2097-4FB7-A611-978EE8A926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9" y="5544573"/>
            <a:ext cx="2097677" cy="119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32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E4BAC-A484-43B8-8174-D4B1DA925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48DF80-AB29-493E-966A-D91956DE1F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0AEBF3-F036-4379-98CF-1A80454F9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ED72B-F473-46B6-82C3-183E1C88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EF42-8288-4B9A-A1E7-2E8047B8569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497F2-0675-48F6-B736-775DD08E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A5FFB-62F0-4697-A544-2F52FCFE7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79FA-7D38-4506-9D1B-AA70B06865E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06037E2-1B27-4F28-B9CA-3BF1146B08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9" y="5544573"/>
            <a:ext cx="2097677" cy="119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87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3ECAA7-9BB9-4BC6-9E68-FE07AFFE6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327F9-66C8-454C-959A-A24C57590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F31BD-EA02-4561-8A3D-2A8E5B6CC5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EF42-8288-4B9A-A1E7-2E8047B8569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ACACB-A4A2-4F17-B293-E2EC75CDF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35B11-8F99-4F4D-BDE5-E6243EC831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779FA-7D38-4506-9D1B-AA70B0686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0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D3FCF-6B24-4852-AB56-3EDA620BE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15790"/>
            <a:ext cx="9144000" cy="1109662"/>
          </a:xfrm>
        </p:spPr>
        <p:txBody>
          <a:bodyPr/>
          <a:lstStyle/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CB1D74-E75C-4A73-B8CC-ECD527881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3525" y="5610225"/>
            <a:ext cx="9144000" cy="933450"/>
          </a:xfrm>
        </p:spPr>
        <p:txBody>
          <a:bodyPr/>
          <a:lstStyle/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2CE5356-C145-4932-B0CF-20E67503BE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580" y="314325"/>
            <a:ext cx="6739890" cy="385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17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C1EC8-8C9A-46D0-B20A-42AD266E8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5E0D0-A1E9-454D-B057-9D2ED9E81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may add your company’s logo at the bottom right of the slides.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A74F44-9BCB-4368-A713-BAD568CBA978}"/>
              </a:ext>
            </a:extLst>
          </p:cNvPr>
          <p:cNvSpPr txBox="1"/>
          <p:nvPr/>
        </p:nvSpPr>
        <p:spPr>
          <a:xfrm>
            <a:off x="9944100" y="6262687"/>
            <a:ext cx="2247900" cy="374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00FFFF"/>
                </a:highlight>
              </a:rPr>
              <a:t>Your company’s logo</a:t>
            </a:r>
          </a:p>
        </p:txBody>
      </p:sp>
    </p:spTree>
    <p:extLst>
      <p:ext uri="{BB962C8B-B14F-4D97-AF65-F5344CB8AC3E}">
        <p14:creationId xmlns:p14="http://schemas.microsoft.com/office/powerpoint/2010/main" val="3972390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17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Van Kerckhove</dc:creator>
  <cp:lastModifiedBy>Jose Segarra</cp:lastModifiedBy>
  <cp:revision>4</cp:revision>
  <dcterms:created xsi:type="dcterms:W3CDTF">2021-08-13T14:36:54Z</dcterms:created>
  <dcterms:modified xsi:type="dcterms:W3CDTF">2021-08-17T19:08:02Z</dcterms:modified>
</cp:coreProperties>
</file>